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60" r:id="rId4"/>
    <p:sldId id="258" r:id="rId5"/>
    <p:sldId id="25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EF167-3A52-40F6-8D24-E86D515EC30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1DE46-7345-4C53-8C5D-FB4F106FB5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561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9EE58-1F3D-4325-B15D-FB59B1DE08C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DC4A5-9A68-48ED-88F4-442CBF9ACF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247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9BB8B-B407-4AB0-9569-467B1D8AB04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DA992-D908-40F1-A0B1-EBAE2D331B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231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EF167-3A52-40F6-8D24-E86D515EC30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1DE46-7345-4C53-8C5D-FB4F106FB5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8681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818C7-3B75-4B62-93E8-0F1789B199B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C5282-3792-4243-8FD5-0DCF79DEA7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6262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F5325-94CC-49AF-B6CB-CC1575B965D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E358B-3277-4F22-B2BB-063AF12350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0826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DCF03-059B-4E5B-8C64-473DBA85050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11B93-22C3-4AC2-AB79-CF0BF6B72F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6534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43BAC-05C9-4F6C-8577-849F625DF02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BBB66-D31A-40C7-A91D-212F37CCC3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1892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4768E-3382-47D7-82C1-F0463678D5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4C5D7-7044-49A8-A2BF-3E8148DAD0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5874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787BC-069C-4232-A4FD-B44C222DB77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D53D5-042D-40B3-913A-4B69D77D40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9183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C5408-835A-4B95-8613-50336FEB0F4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EA43F-E6A3-41D5-AB25-1BF3C05749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886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818C7-3B75-4B62-93E8-0F1789B199B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C5282-3792-4243-8FD5-0DCF79DEA7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7091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666B3-1731-4F57-8881-6243EEEAC6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40E89-2E05-4429-B6EA-BD7A6525ED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0473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9EE58-1F3D-4325-B15D-FB59B1DE08C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DC4A5-9A68-48ED-88F4-442CBF9ACF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6207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9BB8B-B407-4AB0-9569-467B1D8AB04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DA992-D908-40F1-A0B1-EBAE2D331B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152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F5325-94CC-49AF-B6CB-CC1575B965D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E358B-3277-4F22-B2BB-063AF12350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666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DCF03-059B-4E5B-8C64-473DBA85050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11B93-22C3-4AC2-AB79-CF0BF6B72F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681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43BAC-05C9-4F6C-8577-849F625DF02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BBB66-D31A-40C7-A91D-212F37CCC3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5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4768E-3382-47D7-82C1-F0463678D5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4C5D7-7044-49A8-A2BF-3E8148DAD0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279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787BC-069C-4232-A4FD-B44C222DB77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D53D5-042D-40B3-913A-4B69D77D40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557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C5408-835A-4B95-8613-50336FEB0F4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EA43F-E6A3-41D5-AB25-1BF3C05749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244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666B3-1731-4F57-8881-6243EEEAC6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40E89-2E05-4429-B6EA-BD7A6525ED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4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8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558735D-2F26-4B91-9149-2F0FB4BFE8C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A3B21B-36DA-4D68-A17C-E54975D3A26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401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8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558735D-2F26-4B91-9149-2F0FB4BFE8C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A3B21B-36DA-4D68-A17C-E54975D3A26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48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3451392" y="3601658"/>
            <a:ext cx="5038187" cy="1147820"/>
          </a:xfrm>
        </p:spPr>
        <p:txBody>
          <a:bodyPr/>
          <a:lstStyle/>
          <a:p>
            <a:r>
              <a:rPr lang="ru-RU" sz="4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Акция</a:t>
            </a:r>
            <a:r>
              <a:rPr lang="ru-RU" sz="4000" dirty="0">
                <a:solidFill>
                  <a:srgbClr val="002060"/>
                </a:solidFill>
                <a:latin typeface="Monotype Corsiva" panose="03010101010201010101" pitchFamily="66" charset="0"/>
              </a:rPr>
              <a:t>  </a:t>
            </a:r>
            <a:r>
              <a:rPr lang="ru-RU" sz="4000" dirty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4000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«</a:t>
            </a:r>
            <a:r>
              <a:rPr lang="ru-RU" sz="40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Р</a:t>
            </a:r>
            <a:r>
              <a:rPr lang="ru-RU" sz="4000" b="1" dirty="0">
                <a:solidFill>
                  <a:srgbClr val="FF3399"/>
                </a:solidFill>
                <a:latin typeface="Monotype Corsiva" panose="03010101010201010101" pitchFamily="66" charset="0"/>
              </a:rPr>
              <a:t>а</a:t>
            </a:r>
            <a:r>
              <a:rPr lang="ru-RU" sz="4000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з</a:t>
            </a:r>
            <a:r>
              <a:rPr lang="ru-RU" sz="4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н</a:t>
            </a:r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о</a:t>
            </a:r>
            <a:r>
              <a:rPr lang="ru-RU" sz="4000" b="1" dirty="0">
                <a:solidFill>
                  <a:srgbClr val="00B0F0"/>
                </a:solidFill>
                <a:latin typeface="Monotype Corsiva" panose="03010101010201010101" pitchFamily="66" charset="0"/>
              </a:rPr>
              <a:t>ц</a:t>
            </a:r>
            <a:r>
              <a:rPr lang="ru-RU" sz="4000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в</a:t>
            </a:r>
            <a:r>
              <a:rPr lang="ru-RU" sz="4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е</a:t>
            </a:r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т</a:t>
            </a:r>
            <a:r>
              <a:rPr lang="ru-RU" sz="4000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н</a:t>
            </a:r>
            <a:r>
              <a:rPr lang="ru-RU" sz="40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о</a:t>
            </a:r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е л</a:t>
            </a:r>
            <a:r>
              <a:rPr lang="ru-RU" sz="40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е</a:t>
            </a:r>
            <a:r>
              <a:rPr lang="ru-RU" sz="4000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т</a:t>
            </a:r>
            <a:r>
              <a:rPr lang="ru-RU" sz="4000" b="1" dirty="0">
                <a:solidFill>
                  <a:srgbClr val="660066"/>
                </a:solidFill>
                <a:latin typeface="Monotype Corsiva" panose="03010101010201010101" pitchFamily="66" charset="0"/>
              </a:rPr>
              <a:t>о</a:t>
            </a:r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biLevel thresh="50000"/>
          </a:blip>
          <a:stretch>
            <a:fillRect/>
          </a:stretch>
        </p:blipFill>
        <p:spPr>
          <a:xfrm>
            <a:off x="2942463" y="510991"/>
            <a:ext cx="6307079" cy="166578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646218" y="2421326"/>
            <a:ext cx="68995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Monotype Corsiva" pitchFamily="66" charset="0"/>
                <a:ea typeface="SimSun-ExtB" pitchFamily="49" charset="-122"/>
                <a:cs typeface="Times New Roman" pitchFamily="18" charset="0"/>
              </a:rPr>
              <a:t>Международная программа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Monotype Corsiva" pitchFamily="66" charset="0"/>
                <a:ea typeface="SimSun-ExtB" pitchFamily="49" charset="-122"/>
                <a:cs typeface="Times New Roman" pitchFamily="18" charset="0"/>
              </a:rPr>
              <a:t>«Эко-Школы / Зеленый флаг»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78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816474" y="405469"/>
            <a:ext cx="7886700" cy="8316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    </a:t>
            </a:r>
            <a:r>
              <a:rPr lang="ru-RU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Подготовительный этап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0578" y="1035424"/>
            <a:ext cx="3904131" cy="29280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03" y="1035424"/>
            <a:ext cx="3883358" cy="29125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600" y="2603162"/>
            <a:ext cx="3898799" cy="268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054" y="365128"/>
            <a:ext cx="3972746" cy="496593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886808"/>
            <a:ext cx="5925671" cy="444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858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pvBjDy-suH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53029" y="207473"/>
            <a:ext cx="6443053" cy="644305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423843119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12</Words>
  <Application>Microsoft Office PowerPoint</Application>
  <PresentationFormat>Широкоэкранный</PresentationFormat>
  <Paragraphs>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12" baseType="lpstr">
      <vt:lpstr>SimSun-ExtB</vt:lpstr>
      <vt:lpstr>Arial</vt:lpstr>
      <vt:lpstr>Calibri</vt:lpstr>
      <vt:lpstr>Calibri Light</vt:lpstr>
      <vt:lpstr>Monotype Corsiva</vt:lpstr>
      <vt:lpstr>Times New Roman</vt:lpstr>
      <vt:lpstr>1_Тема Office</vt:lpstr>
      <vt:lpstr>Тема Office</vt:lpstr>
      <vt:lpstr>Акция   «Разноцветное лето»</vt:lpstr>
      <vt:lpstr>    Подготовительный этап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Акция   «Разноцветное лето»</dc:title>
  <dc:creator>User</dc:creator>
  <cp:lastModifiedBy>User</cp:lastModifiedBy>
  <cp:revision>3</cp:revision>
  <dcterms:created xsi:type="dcterms:W3CDTF">2021-05-24T09:04:13Z</dcterms:created>
  <dcterms:modified xsi:type="dcterms:W3CDTF">2021-05-24T10:56:31Z</dcterms:modified>
</cp:coreProperties>
</file>